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E6DCF-9E2E-4BED-BB8A-AA103365F96A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633D3-A18C-49A8-8445-11979F61CD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E6DCF-9E2E-4BED-BB8A-AA103365F96A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633D3-A18C-49A8-8445-11979F61CD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E6DCF-9E2E-4BED-BB8A-AA103365F96A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633D3-A18C-49A8-8445-11979F61CD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E6DCF-9E2E-4BED-BB8A-AA103365F96A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633D3-A18C-49A8-8445-11979F61CD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E6DCF-9E2E-4BED-BB8A-AA103365F96A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633D3-A18C-49A8-8445-11979F61CD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E6DCF-9E2E-4BED-BB8A-AA103365F96A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633D3-A18C-49A8-8445-11979F61CD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E6DCF-9E2E-4BED-BB8A-AA103365F96A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633D3-A18C-49A8-8445-11979F61CD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E6DCF-9E2E-4BED-BB8A-AA103365F96A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633D3-A18C-49A8-8445-11979F61CD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E6DCF-9E2E-4BED-BB8A-AA103365F96A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633D3-A18C-49A8-8445-11979F61CD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E6DCF-9E2E-4BED-BB8A-AA103365F96A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633D3-A18C-49A8-8445-11979F61CD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E6DCF-9E2E-4BED-BB8A-AA103365F96A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633D3-A18C-49A8-8445-11979F61CD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E6DCF-9E2E-4BED-BB8A-AA103365F96A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633D3-A18C-49A8-8445-11979F61CD4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mg1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Кошка</a:t>
            </a:r>
            <a:br>
              <a:rPr lang="ru-RU" sz="8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8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из пластилина</a:t>
            </a:r>
            <a:endParaRPr lang="ru-RU" sz="8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1200 (2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324"/>
            <a:ext cx="9144000" cy="6813352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>1. Раскатываем цилиндр (валик) и делаем стекой надрезы.</a:t>
            </a:r>
            <a:br>
              <a:rPr lang="ru-RU" sz="2800" dirty="0" smtClean="0"/>
            </a:br>
            <a:r>
              <a:rPr lang="ru-RU" sz="2800" dirty="0" smtClean="0"/>
              <a:t>2. Изгибаем туловище дугой и расставляем лапки</a:t>
            </a:r>
            <a:endParaRPr lang="ru-RU" sz="2800" dirty="0"/>
          </a:p>
        </p:txBody>
      </p:sp>
      <p:pic>
        <p:nvPicPr>
          <p:cNvPr id="4" name="Рисунок 3" descr="plastilin_koshka_1-400x16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30" y="1714488"/>
            <a:ext cx="6715170" cy="335758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1200 (2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324"/>
            <a:ext cx="9144000" cy="681335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dirty="0" smtClean="0"/>
              <a:t>3. Лепим голову, оформляем озорную мордочку.</a:t>
            </a:r>
            <a:br>
              <a:rPr lang="ru-RU" sz="2800" dirty="0" smtClean="0"/>
            </a:br>
            <a:r>
              <a:rPr lang="ru-RU" sz="2800" dirty="0" smtClean="0"/>
              <a:t>4. Прикрепляем к туловищу голову и хвостик.</a:t>
            </a:r>
            <a:endParaRPr lang="ru-RU" sz="2800" dirty="0"/>
          </a:p>
        </p:txBody>
      </p:sp>
      <p:pic>
        <p:nvPicPr>
          <p:cNvPr id="3" name="Рисунок 2" descr="plastilin_koshka_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918" y="1643051"/>
            <a:ext cx="6172241" cy="342902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s1200 (2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324"/>
            <a:ext cx="9144000" cy="681335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>5. Украшаем «шубку» кошечки полосками из жгутиков.</a:t>
            </a:r>
            <a:br>
              <a:rPr lang="ru-RU" sz="2800" dirty="0" smtClean="0"/>
            </a:br>
            <a:r>
              <a:rPr lang="ru-RU" sz="2800" dirty="0" smtClean="0"/>
              <a:t>6. </a:t>
            </a:r>
            <a:r>
              <a:rPr lang="ru-RU" sz="2800" dirty="0"/>
              <a:t>Р</a:t>
            </a:r>
            <a:r>
              <a:rPr lang="ru-RU" sz="2800" dirty="0" smtClean="0"/>
              <a:t>асставляем лапки. Наша кошка вышла на прогулку!</a:t>
            </a:r>
            <a:endParaRPr lang="ru-RU" sz="2800" dirty="0"/>
          </a:p>
        </p:txBody>
      </p:sp>
      <p:pic>
        <p:nvPicPr>
          <p:cNvPr id="3" name="Рисунок 2" descr="plastilin_koshka_3-400x2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5054" y="1643051"/>
            <a:ext cx="6132677" cy="342902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mg1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8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Творческих успехов</a:t>
            </a:r>
            <a:endParaRPr lang="ru-RU" sz="8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35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Кошка  из пластилина</vt:lpstr>
      <vt:lpstr>1. Раскатываем цилиндр (валик) и делаем стекой надрезы. 2. Изгибаем туловище дугой и расставляем лапки</vt:lpstr>
      <vt:lpstr>3. Лепим голову, оформляем озорную мордочку. 4. Прикрепляем к туловищу голову и хвостик.</vt:lpstr>
      <vt:lpstr>5. Украшаем «шубку» кошечки полосками из жгутиков. 6. Расставляем лапки. Наша кошка вышла на прогулку!</vt:lpstr>
      <vt:lpstr>Творческих успехов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«Кошка из пластилина»</dc:title>
  <dc:creator>NENQ</dc:creator>
  <cp:lastModifiedBy>NENQ</cp:lastModifiedBy>
  <cp:revision>3</cp:revision>
  <dcterms:created xsi:type="dcterms:W3CDTF">2020-05-07T10:52:03Z</dcterms:created>
  <dcterms:modified xsi:type="dcterms:W3CDTF">2020-05-07T11:15:48Z</dcterms:modified>
</cp:coreProperties>
</file>